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918400" cy="51206400"/>
  <p:notesSz cx="6858000" cy="9144000"/>
  <p:embeddedFontLst>
    <p:embeddedFont>
      <p:font typeface="Helvetica Neue" panose="02000503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128">
          <p15:clr>
            <a:srgbClr val="A4A3A4"/>
          </p15:clr>
        </p15:guide>
        <p15:guide id="2" pos="10368">
          <p15:clr>
            <a:srgbClr val="A4A3A4"/>
          </p15:clr>
        </p15:guide>
        <p15:guide id="3" orient="horz" pos="11592">
          <p15:clr>
            <a:srgbClr val="747775"/>
          </p15:clr>
        </p15:guide>
        <p15:guide id="4" orient="horz" pos="11688">
          <p15:clr>
            <a:srgbClr val="747775"/>
          </p15:clr>
        </p15:guide>
        <p15:guide id="5" pos="684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gABUS0pw/xbTfJumNVOI3o+tmuy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vie Chen" initials="" lastIdx="1" clrIdx="0"/>
  <p:cmAuthor id="1" name="David Aguirre" initials="" lastIdx="1" clrIdx="1"/>
  <p:cmAuthor id="2" name="Dre Helmns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912"/>
    <a:srgbClr val="FAD07D"/>
    <a:srgbClr val="027FA3"/>
    <a:srgbClr val="FFD200"/>
    <a:srgbClr val="E57200"/>
    <a:srgbClr val="603D20"/>
    <a:srgbClr val="FECB4D"/>
    <a:srgbClr val="B58C29"/>
    <a:srgbClr val="FEDD8B"/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150"/>
    <p:restoredTop sz="94635"/>
  </p:normalViewPr>
  <p:slideViewPr>
    <p:cSldViewPr snapToGrid="0">
      <p:cViewPr>
        <p:scale>
          <a:sx n="42" d="100"/>
          <a:sy n="42" d="100"/>
        </p:scale>
        <p:origin x="2496" y="144"/>
      </p:cViewPr>
      <p:guideLst>
        <p:guide orient="horz" pos="16128"/>
        <p:guide pos="10368"/>
        <p:guide orient="horz" pos="11592"/>
        <p:guide orient="horz" pos="11688"/>
        <p:guide pos="6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customschemas.google.com/relationships/presentationmetadata" Target="metadata"/><Relationship Id="rId19" Type="http://schemas.openxmlformats.org/officeDocument/2006/relationships/theme" Target="theme/theme1.xml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4cb49dcc74_1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g34cb49dcc74_1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685800"/>
            <a:ext cx="22034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468880" y="15907176"/>
            <a:ext cx="27980640" cy="10976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4937760" y="29016960"/>
            <a:ext cx="23042880" cy="1308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SzPts val="10801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1890"/>
              </a:spcBef>
              <a:spcAft>
                <a:spcPts val="0"/>
              </a:spcAft>
              <a:buClr>
                <a:srgbClr val="888888"/>
              </a:buClr>
              <a:buSzPts val="9451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1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675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675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675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675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675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675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6459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1247120" y="47460750"/>
            <a:ext cx="104241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35915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645920" y="2050630"/>
            <a:ext cx="29626560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-437728" y="14031813"/>
            <a:ext cx="33793856" cy="29626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6459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1247120" y="47460750"/>
            <a:ext cx="104241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35915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9527354" y="93961903"/>
            <a:ext cx="209721030" cy="41473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33700189" y="52756755"/>
            <a:ext cx="209721030" cy="123884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6459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1247120" y="47460750"/>
            <a:ext cx="104241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35915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645920" y="2050630"/>
            <a:ext cx="29626560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645920" y="11948165"/>
            <a:ext cx="29626560" cy="33793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6459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1247120" y="47460750"/>
            <a:ext cx="104241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35915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600327" y="32904856"/>
            <a:ext cx="27980640" cy="1017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1"/>
              <a:buFont typeface="Calibri"/>
              <a:buNone/>
              <a:defRPr sz="135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600327" y="21703461"/>
            <a:ext cx="27980640" cy="11201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6750"/>
              <a:buNone/>
              <a:defRPr sz="67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rgbClr val="888888"/>
              </a:buClr>
              <a:buSzPts val="6108"/>
              <a:buNone/>
              <a:defRPr sz="6108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951"/>
              </a:spcBef>
              <a:spcAft>
                <a:spcPts val="0"/>
              </a:spcAft>
              <a:buClr>
                <a:srgbClr val="888888"/>
              </a:buClr>
              <a:buSzPts val="4757"/>
              <a:buNone/>
              <a:defRPr sz="4757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951"/>
              </a:spcBef>
              <a:spcAft>
                <a:spcPts val="0"/>
              </a:spcAft>
              <a:buClr>
                <a:srgbClr val="888888"/>
              </a:buClr>
              <a:buSzPts val="4757"/>
              <a:buNone/>
              <a:defRPr sz="4757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951"/>
              </a:spcBef>
              <a:spcAft>
                <a:spcPts val="0"/>
              </a:spcAft>
              <a:buClr>
                <a:srgbClr val="888888"/>
              </a:buClr>
              <a:buSzPts val="4757"/>
              <a:buNone/>
              <a:defRPr sz="4757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951"/>
              </a:spcBef>
              <a:spcAft>
                <a:spcPts val="0"/>
              </a:spcAft>
              <a:buClr>
                <a:srgbClr val="888888"/>
              </a:buClr>
              <a:buSzPts val="4757"/>
              <a:buNone/>
              <a:defRPr sz="4757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951"/>
              </a:spcBef>
              <a:spcAft>
                <a:spcPts val="0"/>
              </a:spcAft>
              <a:buClr>
                <a:srgbClr val="888888"/>
              </a:buClr>
              <a:buSzPts val="4757"/>
              <a:buNone/>
              <a:defRPr sz="4757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951"/>
              </a:spcBef>
              <a:spcAft>
                <a:spcPts val="0"/>
              </a:spcAft>
              <a:buClr>
                <a:srgbClr val="888888"/>
              </a:buClr>
              <a:buSzPts val="4757"/>
              <a:buNone/>
              <a:defRPr sz="475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6459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1247120" y="47460750"/>
            <a:ext cx="104241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35915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645920" y="2050630"/>
            <a:ext cx="29626560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9218297" y="57346427"/>
            <a:ext cx="82678903" cy="162212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rmAutofit/>
          </a:bodyPr>
          <a:lstStyle>
            <a:lvl1pPr marL="457200" lvl="0" indent="-828738" algn="l">
              <a:lnSpc>
                <a:spcPct val="100000"/>
              </a:lnSpc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51"/>
              <a:buChar char="•"/>
              <a:defRPr sz="9451"/>
            </a:lvl1pPr>
            <a:lvl2pPr marL="914400" lvl="1" indent="-743013" algn="l">
              <a:lnSpc>
                <a:spcPct val="100000"/>
              </a:lnSpc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1"/>
              <a:buChar char="–"/>
              <a:defRPr sz="8101"/>
            </a:lvl2pPr>
            <a:lvl3pPr marL="1371600" lvl="2" indent="-657225" algn="l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Char char="•"/>
              <a:defRPr sz="6750"/>
            </a:lvl3pPr>
            <a:lvl4pPr marL="1828800" lvl="3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–"/>
              <a:defRPr sz="6108"/>
            </a:lvl4pPr>
            <a:lvl5pPr marL="2286000" lvl="4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»"/>
              <a:defRPr sz="6108"/>
            </a:lvl5pPr>
            <a:lvl6pPr marL="2743200" lvl="5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•"/>
              <a:defRPr sz="6108"/>
            </a:lvl6pPr>
            <a:lvl7pPr marL="3200400" lvl="6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•"/>
              <a:defRPr sz="6108"/>
            </a:lvl7pPr>
            <a:lvl8pPr marL="3657600" lvl="7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•"/>
              <a:defRPr sz="6108"/>
            </a:lvl8pPr>
            <a:lvl9pPr marL="4114800" lvl="8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•"/>
              <a:defRPr sz="6108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92445842" y="57346427"/>
            <a:ext cx="82678907" cy="162212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rmAutofit/>
          </a:bodyPr>
          <a:lstStyle>
            <a:lvl1pPr marL="457200" lvl="0" indent="-828738" algn="l">
              <a:lnSpc>
                <a:spcPct val="100000"/>
              </a:lnSpc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51"/>
              <a:buChar char="•"/>
              <a:defRPr sz="9451"/>
            </a:lvl1pPr>
            <a:lvl2pPr marL="914400" lvl="1" indent="-743013" algn="l">
              <a:lnSpc>
                <a:spcPct val="100000"/>
              </a:lnSpc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1"/>
              <a:buChar char="–"/>
              <a:defRPr sz="8101"/>
            </a:lvl2pPr>
            <a:lvl3pPr marL="1371600" lvl="2" indent="-657225" algn="l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Char char="•"/>
              <a:defRPr sz="6750"/>
            </a:lvl3pPr>
            <a:lvl4pPr marL="1828800" lvl="3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–"/>
              <a:defRPr sz="6108"/>
            </a:lvl4pPr>
            <a:lvl5pPr marL="2286000" lvl="4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»"/>
              <a:defRPr sz="6108"/>
            </a:lvl5pPr>
            <a:lvl6pPr marL="2743200" lvl="5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•"/>
              <a:defRPr sz="6108"/>
            </a:lvl6pPr>
            <a:lvl7pPr marL="3200400" lvl="6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•"/>
              <a:defRPr sz="6108"/>
            </a:lvl7pPr>
            <a:lvl8pPr marL="3657600" lvl="7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•"/>
              <a:defRPr sz="6108"/>
            </a:lvl8pPr>
            <a:lvl9pPr marL="4114800" lvl="8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•"/>
              <a:defRPr sz="6108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6459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1247120" y="47460750"/>
            <a:ext cx="104241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35915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645920" y="2050630"/>
            <a:ext cx="29626560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51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645920" y="11462177"/>
            <a:ext cx="14544677" cy="4776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1"/>
              <a:buNone/>
              <a:defRPr sz="8101" b="1"/>
            </a:lvl1pPr>
            <a:lvl2pPr marL="914400" lvl="1" indent="-228600" algn="l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None/>
              <a:defRPr sz="6750" b="1"/>
            </a:lvl2pPr>
            <a:lvl3pPr marL="1371600" lvl="2" indent="-228600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None/>
              <a:defRPr sz="6108" b="1"/>
            </a:lvl3pPr>
            <a:lvl4pPr marL="1828800" lvl="3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4pPr>
            <a:lvl5pPr marL="2286000" lvl="4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5pPr>
            <a:lvl6pPr marL="2743200" lvl="5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6pPr>
            <a:lvl7pPr marL="3200400" lvl="6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7pPr>
            <a:lvl8pPr marL="3657600" lvl="7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8pPr>
            <a:lvl9pPr marL="4114800" lvl="8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645920" y="16239067"/>
            <a:ext cx="14544677" cy="2950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rmAutofit/>
          </a:bodyPr>
          <a:lstStyle>
            <a:lvl1pPr marL="457200" lvl="0" indent="-743013" algn="l">
              <a:lnSpc>
                <a:spcPct val="100000"/>
              </a:lnSpc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1"/>
              <a:buChar char="•"/>
              <a:defRPr sz="8101"/>
            </a:lvl1pPr>
            <a:lvl2pPr marL="914400" lvl="1" indent="-657225" algn="l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Char char="–"/>
              <a:defRPr sz="6750"/>
            </a:lvl2pPr>
            <a:lvl3pPr marL="1371600" lvl="2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•"/>
              <a:defRPr sz="6108"/>
            </a:lvl3pPr>
            <a:lvl4pPr marL="1828800" lvl="3" indent="-5715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–"/>
              <a:defRPr sz="5400"/>
            </a:lvl4pPr>
            <a:lvl5pPr marL="2286000" lvl="4" indent="-5715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»"/>
              <a:defRPr sz="5400"/>
            </a:lvl5pPr>
            <a:lvl6pPr marL="2743200" lvl="5" indent="-5715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6pPr>
            <a:lvl7pPr marL="3200400" lvl="6" indent="-5715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7pPr>
            <a:lvl8pPr marL="3657600" lvl="7" indent="-5715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8pPr>
            <a:lvl9pPr marL="4114800" lvl="8" indent="-5715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6722092" y="11462177"/>
            <a:ext cx="14550390" cy="4776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1"/>
              <a:buNone/>
              <a:defRPr sz="8101" b="1"/>
            </a:lvl1pPr>
            <a:lvl2pPr marL="914400" lvl="1" indent="-228600" algn="l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None/>
              <a:defRPr sz="6750" b="1"/>
            </a:lvl2pPr>
            <a:lvl3pPr marL="1371600" lvl="2" indent="-228600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None/>
              <a:defRPr sz="6108" b="1"/>
            </a:lvl3pPr>
            <a:lvl4pPr marL="1828800" lvl="3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4pPr>
            <a:lvl5pPr marL="2286000" lvl="4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5pPr>
            <a:lvl6pPr marL="2743200" lvl="5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6pPr>
            <a:lvl7pPr marL="3200400" lvl="6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7pPr>
            <a:lvl8pPr marL="3657600" lvl="7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8pPr>
            <a:lvl9pPr marL="4114800" lvl="8" indent="-2286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6722092" y="16239067"/>
            <a:ext cx="14550390" cy="2950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rmAutofit/>
          </a:bodyPr>
          <a:lstStyle>
            <a:lvl1pPr marL="457200" lvl="0" indent="-743013" algn="l">
              <a:lnSpc>
                <a:spcPct val="100000"/>
              </a:lnSpc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1"/>
              <a:buChar char="•"/>
              <a:defRPr sz="8101"/>
            </a:lvl1pPr>
            <a:lvl2pPr marL="914400" lvl="1" indent="-657225" algn="l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Char char="–"/>
              <a:defRPr sz="6750"/>
            </a:lvl2pPr>
            <a:lvl3pPr marL="1371600" lvl="2" indent="-616458" algn="l">
              <a:lnSpc>
                <a:spcPct val="100000"/>
              </a:lnSpc>
              <a:spcBef>
                <a:spcPts val="1222"/>
              </a:spcBef>
              <a:spcAft>
                <a:spcPts val="0"/>
              </a:spcAft>
              <a:buClr>
                <a:schemeClr val="dk1"/>
              </a:buClr>
              <a:buSzPts val="6108"/>
              <a:buChar char="•"/>
              <a:defRPr sz="6108"/>
            </a:lvl3pPr>
            <a:lvl4pPr marL="1828800" lvl="3" indent="-5715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–"/>
              <a:defRPr sz="5400"/>
            </a:lvl4pPr>
            <a:lvl5pPr marL="2286000" lvl="4" indent="-5715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»"/>
              <a:defRPr sz="5400"/>
            </a:lvl5pPr>
            <a:lvl6pPr marL="2743200" lvl="5" indent="-5715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6pPr>
            <a:lvl7pPr marL="3200400" lvl="6" indent="-5715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7pPr>
            <a:lvl8pPr marL="3657600" lvl="7" indent="-5715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8pPr>
            <a:lvl9pPr marL="4114800" lvl="8" indent="-5715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6459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1247120" y="47460750"/>
            <a:ext cx="104241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35915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645920" y="2050630"/>
            <a:ext cx="29626560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6459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1247120" y="47460750"/>
            <a:ext cx="104241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35915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6459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1247120" y="47460750"/>
            <a:ext cx="104241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35915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645922" y="2038773"/>
            <a:ext cx="10829927" cy="8676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50"/>
              <a:buFont typeface="Calibri"/>
              <a:buNone/>
              <a:defRPr sz="675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2870180" y="2038778"/>
            <a:ext cx="18402300" cy="43703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rmAutofit/>
          </a:bodyPr>
          <a:lstStyle>
            <a:lvl1pPr marL="457200" lvl="0" indent="-914463" algn="l">
              <a:lnSpc>
                <a:spcPct val="100000"/>
              </a:lnSpc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1"/>
              <a:buChar char="•"/>
              <a:defRPr sz="10801"/>
            </a:lvl1pPr>
            <a:lvl2pPr marL="914400" lvl="1" indent="-828738" algn="l">
              <a:lnSpc>
                <a:spcPct val="100000"/>
              </a:lnSpc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51"/>
              <a:buChar char="–"/>
              <a:defRPr sz="9451"/>
            </a:lvl2pPr>
            <a:lvl3pPr marL="1371600" lvl="2" indent="-743013" algn="l">
              <a:lnSpc>
                <a:spcPct val="100000"/>
              </a:lnSpc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1"/>
              <a:buChar char="•"/>
              <a:defRPr sz="8101"/>
            </a:lvl3pPr>
            <a:lvl4pPr marL="1828800" lvl="3" indent="-657225" algn="l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Char char="–"/>
              <a:defRPr sz="6750"/>
            </a:lvl4pPr>
            <a:lvl5pPr marL="2286000" lvl="4" indent="-657225" algn="l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Char char="»"/>
              <a:defRPr sz="6750"/>
            </a:lvl5pPr>
            <a:lvl6pPr marL="2743200" lvl="5" indent="-657225" algn="l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Char char="•"/>
              <a:defRPr sz="6750"/>
            </a:lvl6pPr>
            <a:lvl7pPr marL="3200400" lvl="6" indent="-657225" algn="l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Char char="•"/>
              <a:defRPr sz="6750"/>
            </a:lvl7pPr>
            <a:lvl8pPr marL="3657600" lvl="7" indent="-657225" algn="l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Char char="•"/>
              <a:defRPr sz="6750"/>
            </a:lvl8pPr>
            <a:lvl9pPr marL="4114800" lvl="8" indent="-657225" algn="l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Char char="•"/>
              <a:defRPr sz="675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645922" y="10715418"/>
            <a:ext cx="10829927" cy="35026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951"/>
              </a:spcBef>
              <a:spcAft>
                <a:spcPts val="0"/>
              </a:spcAft>
              <a:buClr>
                <a:schemeClr val="dk1"/>
              </a:buClr>
              <a:buSzPts val="4757"/>
              <a:buNone/>
              <a:defRPr sz="4757"/>
            </a:lvl1pPr>
            <a:lvl2pPr marL="914400" lvl="1" indent="-228600" algn="l">
              <a:lnSpc>
                <a:spcPct val="100000"/>
              </a:lnSpc>
              <a:spcBef>
                <a:spcPts val="810"/>
              </a:spcBef>
              <a:spcAft>
                <a:spcPts val="0"/>
              </a:spcAft>
              <a:buClr>
                <a:schemeClr val="dk1"/>
              </a:buClr>
              <a:buSzPts val="4050"/>
              <a:buNone/>
              <a:defRPr sz="4050"/>
            </a:lvl2pPr>
            <a:lvl3pPr marL="1371600" lvl="2" indent="-228600" algn="l">
              <a:lnSpc>
                <a:spcPct val="100000"/>
              </a:lnSpc>
              <a:spcBef>
                <a:spcPts val="681"/>
              </a:spcBef>
              <a:spcAft>
                <a:spcPts val="0"/>
              </a:spcAft>
              <a:buClr>
                <a:schemeClr val="dk1"/>
              </a:buClr>
              <a:buSzPts val="3407"/>
              <a:buNone/>
              <a:defRPr sz="3407"/>
            </a:lvl3pPr>
            <a:lvl4pPr marL="1828800" lvl="3" indent="-228600" algn="l">
              <a:lnSpc>
                <a:spcPct val="100000"/>
              </a:lnSpc>
              <a:spcBef>
                <a:spcPts val="604"/>
              </a:spcBef>
              <a:spcAft>
                <a:spcPts val="0"/>
              </a:spcAft>
              <a:buClr>
                <a:schemeClr val="dk1"/>
              </a:buClr>
              <a:buSzPts val="3022"/>
              <a:buNone/>
              <a:defRPr sz="3022"/>
            </a:lvl4pPr>
            <a:lvl5pPr marL="2286000" lvl="4" indent="-228600" algn="l">
              <a:lnSpc>
                <a:spcPct val="100000"/>
              </a:lnSpc>
              <a:spcBef>
                <a:spcPts val="604"/>
              </a:spcBef>
              <a:spcAft>
                <a:spcPts val="0"/>
              </a:spcAft>
              <a:buClr>
                <a:schemeClr val="dk1"/>
              </a:buClr>
              <a:buSzPts val="3022"/>
              <a:buNone/>
              <a:defRPr sz="3022"/>
            </a:lvl5pPr>
            <a:lvl6pPr marL="2743200" lvl="5" indent="-228600" algn="l">
              <a:lnSpc>
                <a:spcPct val="100000"/>
              </a:lnSpc>
              <a:spcBef>
                <a:spcPts val="604"/>
              </a:spcBef>
              <a:spcAft>
                <a:spcPts val="0"/>
              </a:spcAft>
              <a:buClr>
                <a:schemeClr val="dk1"/>
              </a:buClr>
              <a:buSzPts val="3022"/>
              <a:buNone/>
              <a:defRPr sz="3022"/>
            </a:lvl6pPr>
            <a:lvl7pPr marL="3200400" lvl="6" indent="-228600" algn="l">
              <a:lnSpc>
                <a:spcPct val="100000"/>
              </a:lnSpc>
              <a:spcBef>
                <a:spcPts val="604"/>
              </a:spcBef>
              <a:spcAft>
                <a:spcPts val="0"/>
              </a:spcAft>
              <a:buClr>
                <a:schemeClr val="dk1"/>
              </a:buClr>
              <a:buSzPts val="3022"/>
              <a:buNone/>
              <a:defRPr sz="3022"/>
            </a:lvl7pPr>
            <a:lvl8pPr marL="3657600" lvl="7" indent="-228600" algn="l">
              <a:lnSpc>
                <a:spcPct val="100000"/>
              </a:lnSpc>
              <a:spcBef>
                <a:spcPts val="604"/>
              </a:spcBef>
              <a:spcAft>
                <a:spcPts val="0"/>
              </a:spcAft>
              <a:buClr>
                <a:schemeClr val="dk1"/>
              </a:buClr>
              <a:buSzPts val="3022"/>
              <a:buNone/>
              <a:defRPr sz="3022"/>
            </a:lvl8pPr>
            <a:lvl9pPr marL="4114800" lvl="8" indent="-228600" algn="l">
              <a:lnSpc>
                <a:spcPct val="100000"/>
              </a:lnSpc>
              <a:spcBef>
                <a:spcPts val="604"/>
              </a:spcBef>
              <a:spcAft>
                <a:spcPts val="0"/>
              </a:spcAft>
              <a:buClr>
                <a:schemeClr val="dk1"/>
              </a:buClr>
              <a:buSzPts val="3022"/>
              <a:buNone/>
              <a:defRPr sz="3022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6459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1247120" y="47460750"/>
            <a:ext cx="104241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35915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452237" y="35844480"/>
            <a:ext cx="19751040" cy="423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50"/>
              <a:buFont typeface="Calibri"/>
              <a:buNone/>
              <a:defRPr sz="675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6452237" y="4575387"/>
            <a:ext cx="19751040" cy="3072384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452237" y="40076123"/>
            <a:ext cx="19751040" cy="6009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951"/>
              </a:spcBef>
              <a:spcAft>
                <a:spcPts val="0"/>
              </a:spcAft>
              <a:buClr>
                <a:schemeClr val="dk1"/>
              </a:buClr>
              <a:buSzPts val="4757"/>
              <a:buNone/>
              <a:defRPr sz="4757"/>
            </a:lvl1pPr>
            <a:lvl2pPr marL="914400" lvl="1" indent="-228600" algn="l">
              <a:lnSpc>
                <a:spcPct val="100000"/>
              </a:lnSpc>
              <a:spcBef>
                <a:spcPts val="810"/>
              </a:spcBef>
              <a:spcAft>
                <a:spcPts val="0"/>
              </a:spcAft>
              <a:buClr>
                <a:schemeClr val="dk1"/>
              </a:buClr>
              <a:buSzPts val="4050"/>
              <a:buNone/>
              <a:defRPr sz="4050"/>
            </a:lvl2pPr>
            <a:lvl3pPr marL="1371600" lvl="2" indent="-228600" algn="l">
              <a:lnSpc>
                <a:spcPct val="100000"/>
              </a:lnSpc>
              <a:spcBef>
                <a:spcPts val="681"/>
              </a:spcBef>
              <a:spcAft>
                <a:spcPts val="0"/>
              </a:spcAft>
              <a:buClr>
                <a:schemeClr val="dk1"/>
              </a:buClr>
              <a:buSzPts val="3407"/>
              <a:buNone/>
              <a:defRPr sz="3407"/>
            </a:lvl3pPr>
            <a:lvl4pPr marL="1828800" lvl="3" indent="-228600" algn="l">
              <a:lnSpc>
                <a:spcPct val="100000"/>
              </a:lnSpc>
              <a:spcBef>
                <a:spcPts val="604"/>
              </a:spcBef>
              <a:spcAft>
                <a:spcPts val="0"/>
              </a:spcAft>
              <a:buClr>
                <a:schemeClr val="dk1"/>
              </a:buClr>
              <a:buSzPts val="3022"/>
              <a:buNone/>
              <a:defRPr sz="3022"/>
            </a:lvl4pPr>
            <a:lvl5pPr marL="2286000" lvl="4" indent="-228600" algn="l">
              <a:lnSpc>
                <a:spcPct val="100000"/>
              </a:lnSpc>
              <a:spcBef>
                <a:spcPts val="604"/>
              </a:spcBef>
              <a:spcAft>
                <a:spcPts val="0"/>
              </a:spcAft>
              <a:buClr>
                <a:schemeClr val="dk1"/>
              </a:buClr>
              <a:buSzPts val="3022"/>
              <a:buNone/>
              <a:defRPr sz="3022"/>
            </a:lvl5pPr>
            <a:lvl6pPr marL="2743200" lvl="5" indent="-228600" algn="l">
              <a:lnSpc>
                <a:spcPct val="100000"/>
              </a:lnSpc>
              <a:spcBef>
                <a:spcPts val="604"/>
              </a:spcBef>
              <a:spcAft>
                <a:spcPts val="0"/>
              </a:spcAft>
              <a:buClr>
                <a:schemeClr val="dk1"/>
              </a:buClr>
              <a:buSzPts val="3022"/>
              <a:buNone/>
              <a:defRPr sz="3022"/>
            </a:lvl6pPr>
            <a:lvl7pPr marL="3200400" lvl="6" indent="-228600" algn="l">
              <a:lnSpc>
                <a:spcPct val="100000"/>
              </a:lnSpc>
              <a:spcBef>
                <a:spcPts val="604"/>
              </a:spcBef>
              <a:spcAft>
                <a:spcPts val="0"/>
              </a:spcAft>
              <a:buClr>
                <a:schemeClr val="dk1"/>
              </a:buClr>
              <a:buSzPts val="3022"/>
              <a:buNone/>
              <a:defRPr sz="3022"/>
            </a:lvl7pPr>
            <a:lvl8pPr marL="3657600" lvl="7" indent="-228600" algn="l">
              <a:lnSpc>
                <a:spcPct val="100000"/>
              </a:lnSpc>
              <a:spcBef>
                <a:spcPts val="604"/>
              </a:spcBef>
              <a:spcAft>
                <a:spcPts val="0"/>
              </a:spcAft>
              <a:buClr>
                <a:schemeClr val="dk1"/>
              </a:buClr>
              <a:buSzPts val="3022"/>
              <a:buNone/>
              <a:defRPr sz="3022"/>
            </a:lvl8pPr>
            <a:lvl9pPr marL="4114800" lvl="8" indent="-228600" algn="l">
              <a:lnSpc>
                <a:spcPct val="100000"/>
              </a:lnSpc>
              <a:spcBef>
                <a:spcPts val="604"/>
              </a:spcBef>
              <a:spcAft>
                <a:spcPts val="0"/>
              </a:spcAft>
              <a:buClr>
                <a:schemeClr val="dk1"/>
              </a:buClr>
              <a:buSzPts val="3022"/>
              <a:buNone/>
              <a:defRPr sz="3022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6459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1247120" y="47460750"/>
            <a:ext cx="104241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35915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45920" y="2050630"/>
            <a:ext cx="29626560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51"/>
              <a:buFont typeface="Calibri"/>
              <a:buNone/>
              <a:defRPr sz="14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45920" y="11948165"/>
            <a:ext cx="29626560" cy="33793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t" anchorCtr="0">
            <a:normAutofit/>
          </a:bodyPr>
          <a:lstStyle>
            <a:lvl1pPr marL="457200" marR="0" lvl="0" indent="-914463" algn="l" rtl="0">
              <a:lnSpc>
                <a:spcPct val="100000"/>
              </a:lnSpc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1"/>
              <a:buFont typeface="Arial"/>
              <a:buChar char="•"/>
              <a:defRPr sz="10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28738" algn="l" rtl="0">
              <a:lnSpc>
                <a:spcPct val="100000"/>
              </a:lnSpc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51"/>
              <a:buFont typeface="Arial"/>
              <a:buChar char="–"/>
              <a:defRPr sz="94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43013" algn="l" rtl="0">
              <a:lnSpc>
                <a:spcPct val="100000"/>
              </a:lnSpc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1"/>
              <a:buFont typeface="Arial"/>
              <a:buChar char="•"/>
              <a:defRPr sz="81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57225" algn="l" rtl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Font typeface="Arial"/>
              <a:buChar char="–"/>
              <a:defRPr sz="6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57225" algn="l" rtl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Font typeface="Arial"/>
              <a:buChar char="»"/>
              <a:defRPr sz="6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57225" algn="l" rtl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Font typeface="Arial"/>
              <a:buChar char="•"/>
              <a:defRPr sz="6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57225" algn="l" rtl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Font typeface="Arial"/>
              <a:buChar char="•"/>
              <a:defRPr sz="6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57225" algn="l" rtl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Font typeface="Arial"/>
              <a:buChar char="•"/>
              <a:defRPr sz="6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57225" algn="l" rtl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Clr>
                <a:schemeClr val="dk1"/>
              </a:buClr>
              <a:buSzPts val="6750"/>
              <a:buFont typeface="Arial"/>
              <a:buChar char="•"/>
              <a:defRPr sz="6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6459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1247120" y="47460750"/>
            <a:ext cx="104241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3591520" y="47460750"/>
            <a:ext cx="7680960" cy="272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700" tIns="240350" rIns="480700" bIns="2403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50"/>
              <a:buFont typeface="Arial"/>
              <a:buNone/>
              <a:defRPr sz="4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4cb49dcc74_1_51"/>
          <p:cNvSpPr txBox="1"/>
          <p:nvPr/>
        </p:nvSpPr>
        <p:spPr>
          <a:xfrm>
            <a:off x="405826" y="10178769"/>
            <a:ext cx="15787650" cy="33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500" algn="just">
              <a:lnSpc>
                <a:spcPct val="110000"/>
              </a:lnSpc>
              <a:buClr>
                <a:srgbClr val="0E101A"/>
              </a:buClr>
              <a:buSzPts val="3500"/>
            </a:pPr>
            <a:r>
              <a:rPr lang="en-US" sz="36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&lt;List a few reasons why the work matters&gt;</a:t>
            </a:r>
          </a:p>
        </p:txBody>
      </p:sp>
      <p:sp>
        <p:nvSpPr>
          <p:cNvPr id="89" name="Google Shape;89;g34cb49dcc74_1_51"/>
          <p:cNvSpPr txBox="1"/>
          <p:nvPr/>
        </p:nvSpPr>
        <p:spPr>
          <a:xfrm>
            <a:off x="396900" y="6260175"/>
            <a:ext cx="32063100" cy="24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n-US" sz="36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&lt;Insert a description of what your robot aims to investigate.&gt;</a:t>
            </a:r>
            <a:endParaRPr sz="3600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0" name="Google Shape;90;g34cb49dcc74_1_51"/>
          <p:cNvSpPr txBox="1"/>
          <p:nvPr/>
        </p:nvSpPr>
        <p:spPr>
          <a:xfrm>
            <a:off x="16945675" y="10204900"/>
            <a:ext cx="15566900" cy="30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5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ts val="3500"/>
            </a:pPr>
            <a:r>
              <a:rPr lang="en-US" sz="3600" i="0" u="none" strike="noStrike" cap="none" dirty="0">
                <a:solidFill>
                  <a:srgbClr val="0E101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&lt;List a few ite</a:t>
            </a:r>
            <a:r>
              <a:rPr lang="en-US" sz="3600" dirty="0">
                <a:solidFill>
                  <a:srgbClr val="0E101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ms you would focus on if the work continued&gt;</a:t>
            </a:r>
            <a:endParaRPr lang="en-US" sz="3600" i="0" u="none" strike="noStrike" cap="none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marR="0" lvl="0" indent="-4508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Helvetica Neue"/>
              <a:buChar char="●"/>
            </a:pPr>
            <a:endParaRPr sz="3600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1" name="Google Shape;91;g34cb49dcc74_1_51"/>
          <p:cNvSpPr txBox="1"/>
          <p:nvPr/>
        </p:nvSpPr>
        <p:spPr>
          <a:xfrm>
            <a:off x="427550" y="48395025"/>
            <a:ext cx="21441300" cy="21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&lt;Thank everyone who helped you complete your project.&gt;</a:t>
            </a:r>
            <a:endParaRPr sz="3000" b="0" i="0" u="none" strike="noStrike" cap="none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2" name="Google Shape;92;g34cb49dcc74_1_51"/>
          <p:cNvSpPr txBox="1"/>
          <p:nvPr/>
        </p:nvSpPr>
        <p:spPr>
          <a:xfrm>
            <a:off x="22234300" y="37886175"/>
            <a:ext cx="10320600" cy="103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n-US" sz="3600" b="1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Location(s): &lt;</a:t>
            </a:r>
            <a:r>
              <a:rPr lang="en-US" sz="36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you tested&gt;</a:t>
            </a:r>
            <a:endParaRPr sz="3600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en-US" sz="3600" b="1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Testing Protocol: &lt;</a:t>
            </a:r>
            <a:r>
              <a:rPr lang="en-US" sz="36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you prepared for deployment and tested your robot&gt;</a:t>
            </a:r>
            <a:endParaRPr sz="3600" i="0" u="none" strike="noStrike" cap="none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3" name="Google Shape;93;g34cb49dcc74_1_51"/>
          <p:cNvSpPr txBox="1"/>
          <p:nvPr/>
        </p:nvSpPr>
        <p:spPr>
          <a:xfrm>
            <a:off x="397100" y="32022913"/>
            <a:ext cx="15818400" cy="4428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500" marR="0"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</a:pPr>
            <a:r>
              <a:rPr lang="en-US" sz="36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&lt;Describe how you calibrated each sensor&gt;</a:t>
            </a:r>
            <a:endParaRPr sz="3600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5" name="Google Shape;95;g34cb49dcc74_1_51"/>
          <p:cNvSpPr txBox="1"/>
          <p:nvPr/>
        </p:nvSpPr>
        <p:spPr>
          <a:xfrm>
            <a:off x="4738350" y="502019"/>
            <a:ext cx="23441700" cy="3781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1"/>
              <a:buFont typeface="Arial"/>
              <a:buNone/>
            </a:pPr>
            <a:r>
              <a:rPr lang="en-US" sz="10001" b="1" i="0" u="none" strike="noStrike" cap="none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&lt;Title&gt;</a:t>
            </a:r>
            <a:endParaRPr sz="10001" b="1" i="0" u="none" strike="noStrike" cap="none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4000" b="0" i="0" u="none" strike="noStrike" cap="none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&lt;</a:t>
            </a:r>
            <a:r>
              <a:rPr lang="en-US" sz="40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Team Members Names&gt;</a:t>
            </a:r>
            <a:endParaRPr sz="4000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40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E80: Experimental Engineering, &lt;Semester and Year, e.g., SP25&gt;</a:t>
            </a:r>
          </a:p>
        </p:txBody>
      </p:sp>
      <p:sp>
        <p:nvSpPr>
          <p:cNvPr id="99" name="Google Shape;99;g34cb49dcc74_1_51"/>
          <p:cNvSpPr txBox="1"/>
          <p:nvPr/>
        </p:nvSpPr>
        <p:spPr>
          <a:xfrm>
            <a:off x="427650" y="5055175"/>
            <a:ext cx="32063100" cy="1114500"/>
          </a:xfrm>
          <a:prstGeom prst="rect">
            <a:avLst/>
          </a:prstGeom>
          <a:solidFill>
            <a:srgbClr val="FEB91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700" b="1" i="0" u="none" strike="noStrike" cap="none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Problem Statement</a:t>
            </a:r>
            <a:endParaRPr sz="5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34cb49dcc74_1_51"/>
          <p:cNvSpPr txBox="1"/>
          <p:nvPr/>
        </p:nvSpPr>
        <p:spPr>
          <a:xfrm>
            <a:off x="16945675" y="8867825"/>
            <a:ext cx="15566900" cy="1114500"/>
          </a:xfrm>
          <a:prstGeom prst="rect">
            <a:avLst/>
          </a:prstGeom>
          <a:solidFill>
            <a:srgbClr val="FEB91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700" b="1" i="0" u="none" strike="noStrike" cap="none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Future Work</a:t>
            </a:r>
            <a:endParaRPr sz="5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34cb49dcc74_1_51"/>
          <p:cNvSpPr txBox="1"/>
          <p:nvPr/>
        </p:nvSpPr>
        <p:spPr>
          <a:xfrm>
            <a:off x="396900" y="14562950"/>
            <a:ext cx="32063100" cy="1114500"/>
          </a:xfrm>
          <a:prstGeom prst="rect">
            <a:avLst/>
          </a:prstGeom>
          <a:solidFill>
            <a:srgbClr val="FEB91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700" b="1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Autonomous Underwater Vehicle (AUV) Features</a:t>
            </a:r>
            <a:endParaRPr sz="5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34cb49dcc74_1_51"/>
          <p:cNvSpPr txBox="1"/>
          <p:nvPr/>
        </p:nvSpPr>
        <p:spPr>
          <a:xfrm>
            <a:off x="22234300" y="36619275"/>
            <a:ext cx="10210489" cy="1114500"/>
          </a:xfrm>
          <a:prstGeom prst="rect">
            <a:avLst/>
          </a:prstGeom>
          <a:solidFill>
            <a:srgbClr val="FEB91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700" b="1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Deployment Details</a:t>
            </a:r>
            <a:endParaRPr sz="5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g34cb49dcc74_1_51"/>
          <p:cNvSpPr txBox="1"/>
          <p:nvPr/>
        </p:nvSpPr>
        <p:spPr>
          <a:xfrm>
            <a:off x="405826" y="30896714"/>
            <a:ext cx="15811787" cy="1126200"/>
          </a:xfrm>
          <a:prstGeom prst="rect">
            <a:avLst/>
          </a:prstGeom>
          <a:solidFill>
            <a:srgbClr val="FEB91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lang="en-US" sz="5700" b="1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Sensor Calibration</a:t>
            </a:r>
            <a:endParaRPr sz="57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g34cb49dcc74_1_51"/>
          <p:cNvSpPr txBox="1"/>
          <p:nvPr/>
        </p:nvSpPr>
        <p:spPr>
          <a:xfrm>
            <a:off x="16857137" y="32022914"/>
            <a:ext cx="15609300" cy="4428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500" marR="0"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</a:pPr>
            <a:r>
              <a:rPr lang="en-US" sz="36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&lt;What ground truth measurements did you take?&gt;</a:t>
            </a:r>
            <a:endParaRPr sz="3600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5" name="Google Shape;105;g34cb49dcc74_1_51"/>
          <p:cNvSpPr txBox="1"/>
          <p:nvPr/>
        </p:nvSpPr>
        <p:spPr>
          <a:xfrm>
            <a:off x="16969812" y="30896714"/>
            <a:ext cx="15496600" cy="1126200"/>
          </a:xfrm>
          <a:prstGeom prst="rect">
            <a:avLst/>
          </a:prstGeom>
          <a:solidFill>
            <a:srgbClr val="FEB91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700" b="1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Ground Truth Measurements</a:t>
            </a:r>
            <a:endParaRPr sz="5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34cb49dcc74_1_51"/>
          <p:cNvSpPr txBox="1"/>
          <p:nvPr/>
        </p:nvSpPr>
        <p:spPr>
          <a:xfrm>
            <a:off x="427650" y="37892275"/>
            <a:ext cx="21441300" cy="103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500" marR="0"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</a:pPr>
            <a:r>
              <a:rPr lang="en-US" sz="3600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&lt;Summarize key findings from your data&gt;</a:t>
            </a: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" name="Google Shape;108;g34cb49dcc74_1_51"/>
          <p:cNvSpPr txBox="1"/>
          <p:nvPr/>
        </p:nvSpPr>
        <p:spPr>
          <a:xfrm>
            <a:off x="427650" y="36614825"/>
            <a:ext cx="21005886" cy="1114500"/>
          </a:xfrm>
          <a:prstGeom prst="rect">
            <a:avLst/>
          </a:prstGeom>
          <a:solidFill>
            <a:srgbClr val="FEB91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700" b="1" i="0" u="none" strike="noStrike" cap="none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Results &amp; Conclusions</a:t>
            </a:r>
            <a:endParaRPr sz="5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34cb49dcc74_1_51"/>
          <p:cNvSpPr txBox="1"/>
          <p:nvPr/>
        </p:nvSpPr>
        <p:spPr>
          <a:xfrm>
            <a:off x="16969812" y="15982788"/>
            <a:ext cx="15520738" cy="1126200"/>
          </a:xfrm>
          <a:prstGeom prst="rect">
            <a:avLst/>
          </a:prstGeom>
          <a:solidFill>
            <a:srgbClr val="FEB91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lang="en-US" sz="5700" b="1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Mechanical Design &amp; Integration</a:t>
            </a:r>
            <a:endParaRPr sz="5700" b="1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6" name="Google Shape;156;g34cb49dcc74_1_51"/>
          <p:cNvSpPr/>
          <p:nvPr/>
        </p:nvSpPr>
        <p:spPr>
          <a:xfrm>
            <a:off x="-45962" y="14045750"/>
            <a:ext cx="32964361" cy="372650"/>
          </a:xfrm>
          <a:prstGeom prst="rect">
            <a:avLst/>
          </a:prstGeom>
          <a:solidFill>
            <a:srgbClr val="282828">
              <a:alpha val="50196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8"/>
              <a:buFont typeface="Arial"/>
              <a:buNone/>
            </a:pPr>
            <a:endParaRPr sz="6108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g34cb49dcc74_1_51"/>
          <p:cNvSpPr txBox="1"/>
          <p:nvPr/>
        </p:nvSpPr>
        <p:spPr>
          <a:xfrm>
            <a:off x="427650" y="8869725"/>
            <a:ext cx="15787650" cy="1114500"/>
          </a:xfrm>
          <a:prstGeom prst="rect">
            <a:avLst/>
          </a:prstGeom>
          <a:solidFill>
            <a:srgbClr val="FEB91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700" b="1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Impact</a:t>
            </a:r>
            <a:endParaRPr sz="5700" b="1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" name="Google Shape;112;g34cb49dcc74_1_51">
            <a:extLst>
              <a:ext uri="{FF2B5EF4-FFF2-40B4-BE49-F238E27FC236}">
                <a16:creationId xmlns:a16="http://schemas.microsoft.com/office/drawing/2014/main" id="{32E9AF7B-40D3-DDEF-2985-253D0EF78098}"/>
              </a:ext>
            </a:extLst>
          </p:cNvPr>
          <p:cNvSpPr txBox="1"/>
          <p:nvPr/>
        </p:nvSpPr>
        <p:spPr>
          <a:xfrm>
            <a:off x="405826" y="15984775"/>
            <a:ext cx="15811787" cy="1126200"/>
          </a:xfrm>
          <a:prstGeom prst="rect">
            <a:avLst/>
          </a:prstGeom>
          <a:solidFill>
            <a:srgbClr val="FEB91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lang="en-US" sz="5700" b="1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Electrical Schematic &amp; Sensors</a:t>
            </a:r>
            <a:endParaRPr sz="5700" b="1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1D868-0B00-C37C-5813-3F575A9F5D0B}"/>
              </a:ext>
            </a:extLst>
          </p:cNvPr>
          <p:cNvSpPr txBox="1"/>
          <p:nvPr/>
        </p:nvSpPr>
        <p:spPr>
          <a:xfrm>
            <a:off x="25230343" y="42708232"/>
            <a:ext cx="5037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&lt;Insert pictures&gt;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CAF155-5DAB-40E6-33F4-C74214A493BD}"/>
              </a:ext>
            </a:extLst>
          </p:cNvPr>
          <p:cNvSpPr txBox="1"/>
          <p:nvPr/>
        </p:nvSpPr>
        <p:spPr>
          <a:xfrm>
            <a:off x="12110192" y="42708232"/>
            <a:ext cx="4136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&lt;Insert plots&gt;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36803E-0B3A-E2CC-04EB-102DB69C86C0}"/>
              </a:ext>
            </a:extLst>
          </p:cNvPr>
          <p:cNvSpPr txBox="1"/>
          <p:nvPr/>
        </p:nvSpPr>
        <p:spPr>
          <a:xfrm>
            <a:off x="4583765" y="24345825"/>
            <a:ext cx="7429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&lt;Insert schematics&gt;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285DDA-FE99-5F0D-054A-66B070542E3C}"/>
              </a:ext>
            </a:extLst>
          </p:cNvPr>
          <p:cNvSpPr txBox="1"/>
          <p:nvPr/>
        </p:nvSpPr>
        <p:spPr>
          <a:xfrm>
            <a:off x="22947086" y="24464768"/>
            <a:ext cx="4566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&lt;Insert drawings&gt;</a:t>
            </a:r>
          </a:p>
        </p:txBody>
      </p:sp>
      <p:sp>
        <p:nvSpPr>
          <p:cNvPr id="2" name="Google Shape;101;g34cb49dcc74_1_51">
            <a:extLst>
              <a:ext uri="{FF2B5EF4-FFF2-40B4-BE49-F238E27FC236}">
                <a16:creationId xmlns:a16="http://schemas.microsoft.com/office/drawing/2014/main" id="{C26C8BEF-5456-AAE3-252D-056C32057E3A}"/>
              </a:ext>
            </a:extLst>
          </p:cNvPr>
          <p:cNvSpPr txBox="1"/>
          <p:nvPr/>
        </p:nvSpPr>
        <p:spPr>
          <a:xfrm>
            <a:off x="381689" y="29528750"/>
            <a:ext cx="32063100" cy="1114500"/>
          </a:xfrm>
          <a:prstGeom prst="rect">
            <a:avLst/>
          </a:prstGeom>
          <a:solidFill>
            <a:srgbClr val="FEB91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700" b="1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Experimental Data and Results</a:t>
            </a:r>
            <a:endParaRPr sz="5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56;g34cb49dcc74_1_51">
            <a:extLst>
              <a:ext uri="{FF2B5EF4-FFF2-40B4-BE49-F238E27FC236}">
                <a16:creationId xmlns:a16="http://schemas.microsoft.com/office/drawing/2014/main" id="{B39A719A-E407-DA9B-1770-FED0A290F246}"/>
              </a:ext>
            </a:extLst>
          </p:cNvPr>
          <p:cNvSpPr/>
          <p:nvPr/>
        </p:nvSpPr>
        <p:spPr>
          <a:xfrm>
            <a:off x="486475" y="29022549"/>
            <a:ext cx="32918400" cy="294000"/>
          </a:xfrm>
          <a:prstGeom prst="rect">
            <a:avLst/>
          </a:prstGeom>
          <a:solidFill>
            <a:srgbClr val="282828">
              <a:alpha val="50196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8"/>
              <a:buFont typeface="Arial"/>
              <a:buNone/>
            </a:pPr>
            <a:endParaRPr sz="6108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A42827-E7A7-CBCB-4C78-0E1E2E8605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20425" y="419571"/>
            <a:ext cx="3657600" cy="3657600"/>
          </a:xfrm>
          <a:prstGeom prst="rect">
            <a:avLst/>
          </a:prstGeom>
        </p:spPr>
      </p:pic>
      <p:sp>
        <p:nvSpPr>
          <p:cNvPr id="12" name="Google Shape;156;g34cb49dcc74_1_51">
            <a:extLst>
              <a:ext uri="{FF2B5EF4-FFF2-40B4-BE49-F238E27FC236}">
                <a16:creationId xmlns:a16="http://schemas.microsoft.com/office/drawing/2014/main" id="{8D5C6FF9-968D-86BB-D6F6-216CDC34BB70}"/>
              </a:ext>
            </a:extLst>
          </p:cNvPr>
          <p:cNvSpPr/>
          <p:nvPr/>
        </p:nvSpPr>
        <p:spPr>
          <a:xfrm>
            <a:off x="-68942" y="4502972"/>
            <a:ext cx="32964361" cy="372650"/>
          </a:xfrm>
          <a:prstGeom prst="rect">
            <a:avLst/>
          </a:prstGeom>
          <a:solidFill>
            <a:srgbClr val="282828">
              <a:alpha val="50196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8"/>
              <a:buFont typeface="Arial"/>
              <a:buNone/>
            </a:pPr>
            <a:endParaRPr sz="6108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08;g34cb49dcc74_1_51">
            <a:extLst>
              <a:ext uri="{FF2B5EF4-FFF2-40B4-BE49-F238E27FC236}">
                <a16:creationId xmlns:a16="http://schemas.microsoft.com/office/drawing/2014/main" id="{61C2CCE7-7641-0311-63A4-2C153AD71635}"/>
              </a:ext>
            </a:extLst>
          </p:cNvPr>
          <p:cNvSpPr txBox="1"/>
          <p:nvPr/>
        </p:nvSpPr>
        <p:spPr>
          <a:xfrm>
            <a:off x="486475" y="47111475"/>
            <a:ext cx="31958314" cy="1114500"/>
          </a:xfrm>
          <a:prstGeom prst="rect">
            <a:avLst/>
          </a:prstGeom>
          <a:solidFill>
            <a:srgbClr val="FEB91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700" b="1" i="0" u="none" strike="noStrike" cap="none" dirty="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Acknowledgements</a:t>
            </a:r>
            <a:endParaRPr sz="5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170</Words>
  <Application>Microsoft Macintosh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Calibri</vt:lpstr>
      <vt:lpstr>Helvetica Neue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Bennett Saar Naden</dc:creator>
  <cp:lastModifiedBy>Josh Brake</cp:lastModifiedBy>
  <cp:revision>2</cp:revision>
  <dcterms:created xsi:type="dcterms:W3CDTF">2012-06-06T00:25:48Z</dcterms:created>
  <dcterms:modified xsi:type="dcterms:W3CDTF">2025-04-24T04:14:14Z</dcterms:modified>
</cp:coreProperties>
</file>